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0628D-887D-4BA7-A18A-A95A282C28DD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E819-8567-49DA-A900-CC1928ED60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6430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DLA Week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Tuesday, October 1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3.  I guess I should of called you first she</a:t>
            </a:r>
            <a:br>
              <a:rPr lang="en-US" sz="3600" dirty="0" smtClean="0"/>
            </a:br>
            <a:r>
              <a:rPr lang="en-US" sz="3600" dirty="0"/>
              <a:t> </a:t>
            </a:r>
            <a:r>
              <a:rPr lang="en-US" sz="3600" dirty="0" smtClean="0"/>
              <a:t>     said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4.  I didn’t never think you would be busy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Thursday, October 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5.  in the early 1900s thousands of immigrants come to the US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6.  they taked the chance to begin new lives hear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DLA Week 2 Tuesday, October 1  3.  I guess I should of called you first she       said     4.  I didn’t never think you would be busy     </vt:lpstr>
      <vt:lpstr>Thursday, October 3  5.  in the early 1900s thousands of immigrants come to the US  6.  they taked the chance to begin new lives hear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 Week 2 Tuesday, October 1  3.  I guess I should of called you first she       said     4.  I didn’t never think you would be busy     </dc:title>
  <dc:creator>Bill</dc:creator>
  <cp:lastModifiedBy>Bill</cp:lastModifiedBy>
  <cp:revision>2</cp:revision>
  <dcterms:created xsi:type="dcterms:W3CDTF">2013-10-01T05:23:43Z</dcterms:created>
  <dcterms:modified xsi:type="dcterms:W3CDTF">2013-10-01T05:26:02Z</dcterms:modified>
</cp:coreProperties>
</file>